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82868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 властно над памятью время (мои земляки)»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Село Новотроицкое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71670" y="3857628"/>
            <a:ext cx="4857784" cy="2286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Выполнила: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Андина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Жанна</a:t>
            </a:r>
            <a:b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ученица 4 «А»ВГО класса</a:t>
            </a:r>
            <a:b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руководитель: воспитатель</a:t>
            </a:r>
            <a:b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Левкина Ольга Викторовна.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</p:spPr>
      </p:pic>
      <p:pic>
        <p:nvPicPr>
          <p:cNvPr id="5" name="Рисунок 4" descr="ÐÐ²Ð°ÑÐ¸Ð½Â ÐÐ°Ð²ÐµÐ» Ð¡ÑÐµÐ¿Ð°Ð½Ð¾Ð²Ð¸Ñ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643050"/>
            <a:ext cx="2643206" cy="39290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0034" y="142852"/>
            <a:ext cx="8088241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Герои Социалистического </a:t>
            </a:r>
            <a:r>
              <a:rPr kumimoji="0" lang="ru-RU" sz="30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Почетные граждане Минусинского района</a:t>
            </a:r>
            <a:endParaRPr lang="ru-RU" sz="3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1428736"/>
            <a:ext cx="464347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Ивашин Павел Степанович – бригадир колхоза. Родился в 1915 году в семье крестьянина. С 11 лет работал  по найму у зажиточных односельчан. В 1947 году за получение высоких урожаев пшеницы и ржи бригадир Ивашин Павел Степанович  удостоен звания Героя Социалистического труда с вручением ордена Ленина и золотой медали «Серп и Молот». В 1994 году присвоено звание почетного гражданина Минусинского района.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Рисунок 4" descr="Ð¡Ð²Ð¸ÑÐ¸Ð´ÐµÐ½ÐºÐ¾ ÐÐ°ÑÐ¸Ð»Ð¸Ð¹ ÐÐ°Ð½Ð¸Ð»Ð¾Ð²Ð¸Ñ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14488"/>
            <a:ext cx="2505075" cy="4086225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214414" y="285728"/>
            <a:ext cx="69294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Ветераны 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войны</a:t>
            </a:r>
            <a:endParaRPr kumimoji="0" lang="ru-RU" sz="4400" b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286116" y="1500174"/>
            <a:ext cx="4500594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Свириденко Василий Данилович. Родился </a:t>
            </a:r>
            <a:r>
              <a:rPr kumimoji="0" lang="ru-RU" sz="2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1901 году. Был призван из села Новотроицкое Минусинским райвоенкоматом в июне 1941 года. Воевал в пехоте на Ленинградском фронте. После ранения был переведён в санитарный полк, участвовал в эвакуации раненых. Во время  бомбёжки санитарного поезда в мае 1942 года, был сильно ранен и умер в госпитале.  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643306" y="142852"/>
            <a:ext cx="535785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Памятник победы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28604"/>
            <a:ext cx="3733800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714744" y="857232"/>
            <a:ext cx="4943452" cy="55721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В 1965 г. в селе был установлен памятник павшим в годы Великой Отечественной войны односельчанам. Памятник представляет собой стелу с фигурой солдата в плащ-палатке с оружием в поднятой над головой руке. На втором плане, за фигурой воина - рельефная декоративная 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стена с памятной надписью.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У подножия памятника расположены памятные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плиты со списками 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погибших воинов.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42910" y="214290"/>
            <a:ext cx="792961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села. 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Маслозавод «Заря»</a:t>
            </a:r>
            <a:endParaRPr kumimoji="0" lang="ru-RU" sz="4400" b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vtruda.ru/sites/default/files/pictures/evgeniy-norki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143116"/>
            <a:ext cx="2714644" cy="3857652"/>
          </a:xfrm>
          <a:prstGeom prst="rect">
            <a:avLst/>
          </a:prstGeom>
          <a:noFill/>
          <a:ln>
            <a:noFill/>
          </a:ln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571868" y="1643050"/>
            <a:ext cx="4357718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2011году Евгений Викторович  </a:t>
            </a:r>
            <a:r>
              <a:rPr kumimoji="0" 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Норкин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возродил технологию производства рыжикового и рапсового масла. Масло из рыжика посевного и рапса, используют не только в пищу, но и применяют в парфюмерии и медицине. За время работы заводом произведено из собственного сырья порядка тысячи тонн  рапсового масла.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Маслозавод «Заря»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894" y="1052736"/>
            <a:ext cx="8258204" cy="4525963"/>
          </a:xfrm>
        </p:spPr>
        <p:txBody>
          <a:bodyPr/>
          <a:lstStyle/>
          <a:p>
            <a:pPr lvl="0">
              <a:buNone/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Производственная мощность маслозавода — более 1 тонны масла горячего отжима в сутки. Технология полностью автоматизирована, поэтому контролируют процесс всего три человека.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Общая численность работников составляет 25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человек.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69" y="4077072"/>
            <a:ext cx="3267516" cy="251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24950"/>
            <a:ext cx="2822658" cy="246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66913" y="2969075"/>
            <a:ext cx="756084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                                 </a:t>
            </a:r>
            <a:r>
              <a:rPr lang="ru-RU" alt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Оператор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по производству                                        </a:t>
            </a:r>
            <a:r>
              <a:rPr lang="ru-RU" alt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экструдера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43970" y="3692351"/>
            <a:ext cx="740672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Юрий Непомнящий                              </a:t>
            </a:r>
            <a:r>
              <a:rPr lang="ru-RU" alt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Геннадий </a:t>
            </a:r>
            <a:r>
              <a:rPr lang="ru-RU" alt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Гелязов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116632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9"/>
            <a:ext cx="8445624" cy="324035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работы, над проектом я узнала,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Новотроицкое старинное село начало, которому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было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положено в начале XVII века, что наше село принесло Красноярскому краю 10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Героев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Социалистического Труда, троих почётных граждан Минусинского района. Что более двухсот мужчин – односельчан защищали нашу родину во время Великой Отечественной войны, что многие из них положили свои жизни на полях сражения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77072"/>
            <a:ext cx="1741633" cy="235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20" y="4097046"/>
            <a:ext cx="1584192" cy="235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2773"/>
            <a:ext cx="1584176" cy="2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6272801" cy="377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88640"/>
            <a:ext cx="89289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«Для России село – частица, а для нас – родительский дом. И мы рады, что можем гордиться Малой родиной, где мы живем».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Полетаев). 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949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357166"/>
            <a:ext cx="8072494" cy="5768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Ничто не может быть таким близким и милым, как малая Родина. Для кого - то, это большой город, а для кого-то - маленькая деревня, но все люди любят свою Родину одинаково.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Каждый человек по- своему любит свою Родину, знает ее историю и  людей, которые здесь родились и выросли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Для меня моей Родиной является Красноярский край с его небольшим  селом - Новотроицкое, 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где я живу уже 11 лет, где проходит мое детство.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357562"/>
            <a:ext cx="6324249" cy="333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142852"/>
            <a:ext cx="9144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Наше село небольшое, но уютное, в нем есть немало прекрасного. Здесь созданы условия для беззаботной и спокойной жизни, вдали от суеты и проблем города. Здесь люди могут отдохнуть и хорошо провести время.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IMG_01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785926"/>
            <a:ext cx="3333773" cy="2500330"/>
          </a:xfrm>
          <a:prstGeom prst="rect">
            <a:avLst/>
          </a:prstGeom>
        </p:spPr>
      </p:pic>
      <p:pic>
        <p:nvPicPr>
          <p:cNvPr id="7" name="Рисунок 6" descr="IMG_01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1785926"/>
            <a:ext cx="3752594" cy="2518166"/>
          </a:xfrm>
          <a:prstGeom prst="rect">
            <a:avLst/>
          </a:prstGeom>
        </p:spPr>
      </p:pic>
      <p:pic>
        <p:nvPicPr>
          <p:cNvPr id="8" name="Рисунок 7" descr="DSCF66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4357694"/>
            <a:ext cx="3429024" cy="23880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42852"/>
            <a:ext cx="822960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История села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642918"/>
            <a:ext cx="9144000" cy="4954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Село Новотроицкое Минусинского района было основано в вершине ручья Сухая Бедра в 1891 г.  Село расположено на чистой степной местности.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В 1896 г. деревня получила официальное название Новотроицкое. Но до сих пор бытует и второе название — Бедра.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данный момент  в селе проживает около 800 человек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Рисунок 6" descr="DSCF66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214686"/>
            <a:ext cx="7275470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42852"/>
            <a:ext cx="82296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История села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57158" y="857232"/>
            <a:ext cx="8429684" cy="5357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Первые жители села – переселенцы  из Тамбовской, Саратовской, а затем Полтавской и Херсонской губерний. Их фамилии: Черненко, Дмитриенко, Изосимовы, Кожухар, всего 25 семей. Тяжело переселенцам осваиваться на новом месте. Вот как описывается их жизнь в газете «Енисей» за 11.11.1896 года: «Поселок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Новотроицкий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расположен на степной местности , через поселок протекает маленькая речушка Бедра с грязной, не пригодной для питья водой…».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 С приездом переселенцев началось строительство, как деревянных домов, так и кирпичных зданий для различных учреждений.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142852"/>
            <a:ext cx="7786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Почетные граждане. (Герои Социалистического 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Ветеран войны) Труд хлеборобов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571612"/>
            <a:ext cx="785818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Минусинский район всегда считался хлеборобным краем. Наибольших успехов колхозы района добились в послевоенные годы, когда во многих хозяйствах района был собран огромный урожай  пшеницы.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https://static.auction.ru/offer_images/2016/09/27/01/big/L/l5URsfEvBxe/fotokhronika_tass_8_kombajn_traktor_ni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714752"/>
            <a:ext cx="4760666" cy="2840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857232"/>
            <a:ext cx="8286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 хлеборобов района по достоинству оценен - Заслуженное высокое звание получили труженики 16 сел района. Больше всего Героев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Социалистического труда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- 10 человек - дало району село Новотроицкое: 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Буряк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Александр Ефимович (Председатель колхоза). 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Горин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Петр Евдокимович (Звеньевой колхоза).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Дмитриенко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Алексей Тарасович Новотроицкое (Бригадир тракторной бригады).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Лысенко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Вера Трофимовна (Комбайнер колхоза ).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Нестеренко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Иван Петрович (Бригадир полеводческой бригады колхоза).</a:t>
            </a:r>
          </a:p>
          <a:p>
            <a:pPr marL="457200" indent="-457200"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Чигрин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Федор Иванович (Бригадир колхоза).</a:t>
            </a:r>
          </a:p>
          <a:p>
            <a:pPr marL="457200" indent="-457200"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Чмакало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Анна Гавриловна Новотроицкое (Звеньевая колхоза).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142852"/>
            <a:ext cx="43681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 хлеборобов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142852"/>
            <a:ext cx="8088241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Герои Социалистического </a:t>
            </a:r>
            <a:r>
              <a:rPr kumimoji="0" lang="ru-RU" sz="30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Почетные граждане Минусинского района</a:t>
            </a:r>
            <a:endParaRPr lang="ru-RU" sz="3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Рисунок 1" descr="ÐÐ¾Ð¶ÑÑÐ°ÑÂ ÐÐ»ÐµÐºÑÐµÐ¹ ÐÐ°ÑÐ¸Ð»ÑÐµÐ²Ð¸Ñ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3071834" cy="4162335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929058" y="1214422"/>
            <a:ext cx="4357718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Кожухар Алексей Васильевич – комбайнер колхоза,  родился в 1936 г. в с. Новотроицкое. За трудовой подвиг, высокопроизводительное использование уборочной техники ему присвоено звание Героя Социалистического Труда. После 49 лет работы в колхозе вышел на заслуженный отдых. Алексей Владимирович является почетным гражданином Минусинского района.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0034" y="142852"/>
            <a:ext cx="8088241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Герои Социалистического </a:t>
            </a:r>
            <a:r>
              <a:rPr kumimoji="0" lang="ru-RU" sz="30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Почетные граждане Минусинского района</a:t>
            </a:r>
            <a:endParaRPr lang="ru-RU" sz="3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Ð¥Ð°Ð½Ð°ÐºÐ¾Ð²Â ÐÐ¸ÐºÐ¾Ð»Ð°Ð¹ ÐÐ°ÑÐ¸Ð»ÑÐµÐ²Ð¸Ñ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571612"/>
            <a:ext cx="2928958" cy="4357718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643306" y="1285860"/>
            <a:ext cx="492922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Ханаков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Николай Васильевич – механизатор колхоза, родился в 1928 год в нашем селе. Работать в колхозе начал с 15 лет, на стареньком комбайне. В 1947 году за получение высоких урожаев пшеницы и ржи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Ханаков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Н.В. удостоен звания Героя Социалистического труда с вручением ордена Ленина и золотой медали «Серп и Молот». В колхозе он проработал 48 лет. Ему присвоено звание «Заслуженный колхозник». Также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является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почетным гражданином Минусинского района.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634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Маслозавод «Заря»</vt:lpstr>
      <vt:lpstr>Вывод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Olga</cp:lastModifiedBy>
  <cp:revision>19</cp:revision>
  <dcterms:created xsi:type="dcterms:W3CDTF">2019-11-14T10:53:49Z</dcterms:created>
  <dcterms:modified xsi:type="dcterms:W3CDTF">2019-11-18T04:15:46Z</dcterms:modified>
</cp:coreProperties>
</file>